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7"/>
  </p:notesMasterIdLst>
  <p:sldIdLst>
    <p:sldId id="319" r:id="rId2"/>
    <p:sldId id="320" r:id="rId3"/>
    <p:sldId id="362" r:id="rId4"/>
    <p:sldId id="312" r:id="rId5"/>
    <p:sldId id="325" r:id="rId6"/>
    <p:sldId id="370" r:id="rId7"/>
    <p:sldId id="314" r:id="rId8"/>
    <p:sldId id="324" r:id="rId9"/>
    <p:sldId id="316" r:id="rId10"/>
    <p:sldId id="327" r:id="rId11"/>
    <p:sldId id="368" r:id="rId12"/>
    <p:sldId id="367" r:id="rId13"/>
    <p:sldId id="366" r:id="rId14"/>
    <p:sldId id="365" r:id="rId15"/>
    <p:sldId id="369" r:id="rId16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989" y="52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254.5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359.6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2027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4921259842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169.5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2241280"/>
        <c:axId val="51250880"/>
        <c:axId val="0"/>
      </c:bar3DChart>
      <c:catAx>
        <c:axId val="182241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1250880"/>
        <c:crosses val="autoZero"/>
        <c:auto val="1"/>
        <c:lblAlgn val="ctr"/>
        <c:lblOffset val="100"/>
        <c:noMultiLvlLbl val="0"/>
      </c:catAx>
      <c:valAx>
        <c:axId val="5125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22412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26.05.2026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10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1.emf"/><Relationship Id="rId5" Type="http://schemas.openxmlformats.org/officeDocument/2006/relationships/oleObject" Target="../embeddings/Microsoft_Excel_97-2003_Worksheet10.xls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4.emf"/><Relationship Id="rId4" Type="http://schemas.openxmlformats.org/officeDocument/2006/relationships/oleObject" Target="../embeddings/Microsoft_Excel_97-2003_Worksheet13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6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emf"/><Relationship Id="rId5" Type="http://schemas.openxmlformats.org/officeDocument/2006/relationships/oleObject" Target="../embeddings/Microsoft_Excel_97-2003_Worksheet8.xls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Excel_97-2003_Worksheet9.xls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289354840"/>
              </p:ext>
            </p:extLst>
          </p:nvPr>
        </p:nvGraphicFramePr>
        <p:xfrm>
          <a:off x="2012950" y="2022475"/>
          <a:ext cx="5976938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Лист" r:id="rId5" imgW="7743837" imgH="5038711" progId="Excel.Sheet.8">
                  <p:embed/>
                </p:oleObj>
              </mc:Choice>
              <mc:Fallback>
                <p:oleObj name="Лист" r:id="rId5" imgW="7743837" imgH="5038711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2022475"/>
                        <a:ext cx="5976938" cy="388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35475003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1" name="Лист" r:id="rId5" imgW="3848148" imgH="3819625" progId="Excel.Sheet.8">
                  <p:embed/>
                </p:oleObj>
              </mc:Choice>
              <mc:Fallback>
                <p:oleObj name="Лист" r:id="rId5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36939796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1 490 395,4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458 647,0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388 628,9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339 459,2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1 156 870,3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1 278 948,1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182 498,2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312 520,8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2 389 575,1 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3 218 392,8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9905025"/>
              </p:ext>
            </p:extLst>
          </p:nvPr>
        </p:nvGraphicFramePr>
        <p:xfrm>
          <a:off x="739775" y="1797050"/>
          <a:ext cx="7680325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1" name="Лист" r:id="rId3" imgW="8671637" imgH="4686218" progId="Excel.Sheet.8">
                  <p:embed/>
                </p:oleObj>
              </mc:Choice>
              <mc:Fallback>
                <p:oleObj name="Лист" r:id="rId3" imgW="8671637" imgH="4686218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1797050"/>
                        <a:ext cx="7680325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252686"/>
              </p:ext>
            </p:extLst>
          </p:nvPr>
        </p:nvGraphicFramePr>
        <p:xfrm>
          <a:off x="839788" y="1711325"/>
          <a:ext cx="74564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5" name="Лист" r:id="rId3" imgW="8717219" imgH="5029118" progId="Excel.Sheet.8">
                  <p:embed/>
                </p:oleObj>
              </mc:Choice>
              <mc:Fallback>
                <p:oleObj name="Лист" r:id="rId3" imgW="8717219" imgH="5029118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711325"/>
                        <a:ext cx="74564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8149326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34,7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13,7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2024-2026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93773275"/>
              </p:ext>
            </p:extLst>
          </p:nvPr>
        </p:nvGraphicFramePr>
        <p:xfrm>
          <a:off x="450850" y="1806575"/>
          <a:ext cx="3559175" cy="417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" name="Лист" r:id="rId4" imgW="3893843" imgH="4572082" progId="Excel.Sheet.8">
                  <p:embed/>
                </p:oleObj>
              </mc:Choice>
              <mc:Fallback>
                <p:oleObj name="Лист" r:id="rId4" imgW="3893843" imgH="4572082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1806575"/>
                        <a:ext cx="3559175" cy="417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63120692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4 599,0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3 889,3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244,2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191,6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66,7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44,7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364,9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458,8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934,4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497,0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2 178,9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2 069,9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474,9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323,9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156,6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174,4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178,4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129,0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7217131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99297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" name="Лист" r:id="rId5" imgW="8496459" imgH="3819396" progId="Excel.Sheet.8">
                  <p:embed/>
                </p:oleObj>
              </mc:Choice>
              <mc:Fallback>
                <p:oleObj name="Лист" r:id="rId5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2026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65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11310964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" name="Лист" r:id="rId5" imgW="8563087" imgH="4200641" progId="Excel.Sheet.8">
                  <p:embed/>
                </p:oleObj>
              </mc:Choice>
              <mc:Fallback>
                <p:oleObj name="Лист" r:id="rId5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40099251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" name="Лист" r:id="rId5" imgW="8544001" imgH="4705260" progId="Excel.Sheet.8">
                  <p:embed/>
                </p:oleObj>
              </mc:Choice>
              <mc:Fallback>
                <p:oleObj name="Лист" r:id="rId5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984834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" name="Лист" r:id="rId4" imgW="8496459" imgH="3943466" progId="Excel.Sheet.8">
                  <p:embed/>
                </p:oleObj>
              </mc:Choice>
              <mc:Fallback>
                <p:oleObj name="Лист" r:id="rId4" imgW="8496459" imgH="394346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Государственная пошлина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5344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Лист" r:id="rId4" imgW="8496459" imgH="3943466" progId="Excel.Sheet.8">
                  <p:embed/>
                </p:oleObj>
              </mc:Choice>
              <mc:Fallback>
                <p:oleObj name="Лист" r:id="rId4" imgW="8496459" imgH="3943466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2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02912552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1" name="Лист" r:id="rId4" imgW="7934285" imgH="4381358" progId="Excel.Sheet.8">
                  <p:embed/>
                </p:oleObj>
              </mc:Choice>
              <mc:Fallback>
                <p:oleObj name="Лист" r:id="rId4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73983674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" name="Лист" r:id="rId5" imgW="8200845" imgH="4247994" progId="Excel.Sheet.8">
                  <p:embed/>
                </p:oleObj>
              </mc:Choice>
              <mc:Fallback>
                <p:oleObj name="Лист" r:id="rId5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66017513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" name="Лист" r:id="rId5" imgW="7934385" imgH="4543553" progId="Excel.Sheet.8">
                  <p:embed/>
                </p:oleObj>
              </mc:Choice>
              <mc:Fallback>
                <p:oleObj name="Лист" r:id="rId5" imgW="7934385" imgH="4543553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7920</TotalTime>
  <Words>267</Words>
  <Application>Microsoft Office PowerPoint</Application>
  <PresentationFormat>Экран (4:3)</PresentationFormat>
  <Paragraphs>112</Paragraphs>
  <Slides>15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Исполнительная</vt:lpstr>
      <vt:lpstr>Лист</vt:lpstr>
      <vt:lpstr>Microsoft Excel 97-2003 Worksheet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Государственная пошлина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(2024-2026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Budjet1</cp:lastModifiedBy>
  <cp:revision>679</cp:revision>
  <cp:lastPrinted>2014-11-25T10:33:47Z</cp:lastPrinted>
  <dcterms:created xsi:type="dcterms:W3CDTF">2012-12-04T12:39:29Z</dcterms:created>
  <dcterms:modified xsi:type="dcterms:W3CDTF">2026-05-26T06:37:52Z</dcterms:modified>
</cp:coreProperties>
</file>